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73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5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628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00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9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3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3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5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1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9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34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AEB7E-4A0B-4DF7-A7C6-5E9D720F0915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E8230-53C0-4BDD-B1E6-C40AE6911B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24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ko-KR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072" y="2070956"/>
            <a:ext cx="4642997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358" y="2385956"/>
            <a:ext cx="2520000" cy="189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3452215" y="2385956"/>
            <a:ext cx="2520000" cy="189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4144" y="4971224"/>
            <a:ext cx="234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RX: connect to PC.</a:t>
            </a:r>
          </a:p>
          <a:p>
            <a:pPr algn="ctr"/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BLE Central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6046" y="4971224"/>
            <a:ext cx="302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X: acts as wireless device.</a:t>
            </a:r>
          </a:p>
          <a:p>
            <a:pPr algn="ctr"/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BLE peripheral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33467" y="4971224"/>
            <a:ext cx="33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Python UI: real time plotting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5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Communication schematic</a:t>
            </a:r>
            <a:endParaRPr lang="ko-KR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14161" y="2259283"/>
            <a:ext cx="9563679" cy="738664"/>
            <a:chOff x="1314161" y="2903720"/>
            <a:chExt cx="9563679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1314161" y="3273052"/>
              <a:ext cx="2340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Arial" panose="020B0604020202020204" pitchFamily="34" charset="0"/>
                  <a:cs typeface="Arial" panose="020B0604020202020204" pitchFamily="34" charset="0"/>
                </a:rPr>
                <a:t>TX(peripheral)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51633" y="3273052"/>
              <a:ext cx="3326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Arial" panose="020B0604020202020204" pitchFamily="34" charset="0"/>
                  <a:cs typeface="Arial" panose="020B0604020202020204" pitchFamily="34" charset="0"/>
                </a:rPr>
                <a:t>PC(User interface)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32897" y="3273052"/>
              <a:ext cx="2340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Arial" panose="020B0604020202020204" pitchFamily="34" charset="0"/>
                  <a:cs typeface="Arial" panose="020B0604020202020204" pitchFamily="34" charset="0"/>
                </a:rPr>
                <a:t>RX(central)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직선 화살표 연결선 4"/>
            <p:cNvCxnSpPr>
              <a:stCxn id="11" idx="3"/>
              <a:endCxn id="10" idx="1"/>
            </p:cNvCxnSpPr>
            <p:nvPr/>
          </p:nvCxnSpPr>
          <p:spPr>
            <a:xfrm>
              <a:off x="3654589" y="3457718"/>
              <a:ext cx="7783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10" idx="3"/>
              <a:endCxn id="13" idx="1"/>
            </p:cNvCxnSpPr>
            <p:nvPr/>
          </p:nvCxnSpPr>
          <p:spPr>
            <a:xfrm>
              <a:off x="6773325" y="3457718"/>
              <a:ext cx="7783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25400" y="2903720"/>
              <a:ext cx="103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Arial" panose="020B0604020202020204" pitchFamily="34" charset="0"/>
                  <a:cs typeface="Arial" panose="020B0604020202020204" pitchFamily="34" charset="0"/>
                </a:rPr>
                <a:t>BLE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44136" y="2903720"/>
              <a:ext cx="103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Arial" panose="020B0604020202020204" pitchFamily="34" charset="0"/>
                  <a:cs typeface="Arial" panose="020B0604020202020204" pitchFamily="34" charset="0"/>
                </a:rPr>
                <a:t>USB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6523" y="3367279"/>
            <a:ext cx="3316426" cy="180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75" y="3367279"/>
            <a:ext cx="2400000" cy="18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403111" y="3367279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4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How to upload code on hardware</a:t>
            </a:r>
            <a:endParaRPr lang="ko-KR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3170" y="5072370"/>
            <a:ext cx="1032565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Firmware for hardware: written in 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IDE: Segger Embedded Studio (SES)</a:t>
            </a: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Open source code in SES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To upload project on the board: Target -&gt; download ‘filename’ (ctrl + T, L)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529" y="1559996"/>
            <a:ext cx="6042943" cy="32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TX (nrf52832)</a:t>
            </a:r>
            <a:endParaRPr lang="ko-KR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5645" y="1684428"/>
            <a:ext cx="8090263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Get analog data (P0.28 pin in yellow box: 1 channel) and do ADC(12-bit) with 20kSamples/s speed (every 50us).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Send ADC results to RX by BLE. (1 Sample: number of 2 Bytes -&gt; 20k*2 = 40kB/s speed)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Power: connect the enclosed cable to board (red box) and PC (USB port) </a:t>
            </a:r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connect power supply (3V) to ‘VDD pin’ and ‘GND pin’ on the board.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Control on/off by switch (green box)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Analog signal input: Connect function generator to ‘P0.28 pin’ and ‘GND pin’ on the board (like yellow box). Input range was set to 0~2.4V.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Source code location: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\TX\src\ble_peripheral\FAST-ADC-WITH-BLE\pca10040\blank\ses -&gt; </a:t>
            </a:r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fast_adc_with_ble.emProject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99223" y="1684428"/>
            <a:ext cx="2880000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9222" y="3944710"/>
            <a:ext cx="2880001" cy="216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6057" y="2490651"/>
            <a:ext cx="1062446" cy="5225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07999" y="5022330"/>
            <a:ext cx="1062446" cy="522515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80096" y="3110798"/>
            <a:ext cx="427903" cy="274048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2" y="1470921"/>
            <a:ext cx="3360000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2" y="4204428"/>
            <a:ext cx="3360000" cy="2520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RX (nrf52840)</a:t>
            </a:r>
            <a:endParaRPr lang="ko-KR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7429" y="1600205"/>
            <a:ext cx="8090263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Receive digital data by BLE from TX and send data to PC by USB CDC.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Will be connected to peripheral device(TX) automatically when they are turned on by searching specific UUID.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Control on/off by switch (green box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Upload code: Connect USB cable to red box and set ‘nRF power source’ to ‘VDD’.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USB communication with PC: Connect USB cable to yellow box and set ‘nRF power source’ to USB.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Source code location: \RX\nRF52840 Receiver\examples\peripheral\usbd_ble_uart\pca10056\s140\ses -&gt; </a:t>
            </a:r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usbd_ble_uart_pca10056_s140.emProject</a:t>
            </a:r>
            <a:endParaRPr lang="en-US" altLang="ko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057" y="2490651"/>
            <a:ext cx="696686" cy="5225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76776" y="5010651"/>
            <a:ext cx="551727" cy="41478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57085" y="5781359"/>
            <a:ext cx="551727" cy="837155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10950" y="2490651"/>
            <a:ext cx="404639" cy="3058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83047" y="3119655"/>
            <a:ext cx="427903" cy="351514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54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Python UI</a:t>
            </a:r>
            <a:endParaRPr lang="ko-KR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31858" y="1421865"/>
            <a:ext cx="7699732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File name: ‘Realtime plot.py’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, turn on both RX and TX and run the program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Write port number in the red box (change x into something: write number of nRF52 USB CDC BLE Demo. In this case, write ’10’).</a:t>
            </a:r>
            <a:endParaRPr lang="en-US" altLang="ko-KR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Click ‘connect’: interface will be changed like yellow box.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Only plotting: just click ‘start plotting’.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Also want to save the file: click ‘save file’ (select location and file name) and clock ‘start plotting’ -&gt; After click ‘stop plotting’, you can check saved file (like blue box)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1717" y="1398171"/>
            <a:ext cx="3697226" cy="2160000"/>
            <a:chOff x="64126" y="1382569"/>
            <a:chExt cx="3697226" cy="21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26" y="1382569"/>
              <a:ext cx="3697226" cy="216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17040" y="1603193"/>
              <a:ext cx="404639" cy="305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68" y="2226675"/>
              <a:ext cx="2556393" cy="527951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81716" y="3778795"/>
            <a:ext cx="3697227" cy="2160000"/>
            <a:chOff x="181716" y="3778795"/>
            <a:chExt cx="3697227" cy="216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716" y="3778795"/>
              <a:ext cx="3697227" cy="216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42584" y="4329959"/>
              <a:ext cx="595616" cy="1484915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197" y="3778795"/>
            <a:ext cx="506334" cy="216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9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ko-KR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5315" y="1675719"/>
            <a:ext cx="8090263" cy="471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“Realtime plot.py”: you can compare original signal and plotted(or saved) signal.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Input: function generator (know the original input signal) to P0.28 pin of nrf52832 board.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Shape: doesn’t matter (I usually used sine wave)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Range: 0~2.4V -&gt; I used sine wave with bias voltage of 1.2V and amplitude of up to 2V.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“Serial check.py”: you can check how many packets arrived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This program prints out ‘m_adc_evt_counter’.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‘m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_adc_evt_counter’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located in the last column of the packet transmitted from TX and represents the order of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packets(121+1 number in one packet).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If printed discontinuously, it means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some packets have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been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lost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. This is the number from 0 to 255, and it starts from 0 again after 255.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3431" y="4623871"/>
            <a:ext cx="3719716" cy="1620000"/>
            <a:chOff x="163431" y="4623871"/>
            <a:chExt cx="3719716" cy="162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11407" r="20445" b="59070"/>
            <a:stretch/>
          </p:blipFill>
          <p:spPr>
            <a:xfrm>
              <a:off x="163431" y="4623871"/>
              <a:ext cx="3432197" cy="162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1886" t="43228" r="85187"/>
            <a:stretch/>
          </p:blipFill>
          <p:spPr>
            <a:xfrm>
              <a:off x="3413760" y="4623871"/>
              <a:ext cx="469387" cy="16200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63431" y="1841181"/>
            <a:ext cx="3669474" cy="2284962"/>
            <a:chOff x="163431" y="1841181"/>
            <a:chExt cx="3669474" cy="2284962"/>
          </a:xfrm>
        </p:grpSpPr>
        <p:grpSp>
          <p:nvGrpSpPr>
            <p:cNvPr id="5" name="그룹 4"/>
            <p:cNvGrpSpPr/>
            <p:nvPr/>
          </p:nvGrpSpPr>
          <p:grpSpPr>
            <a:xfrm>
              <a:off x="163431" y="1841181"/>
              <a:ext cx="2880000" cy="2284962"/>
              <a:chOff x="542469" y="2542903"/>
              <a:chExt cx="2880000" cy="22849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37" r="23758"/>
              <a:stretch/>
            </p:blipFill>
            <p:spPr>
              <a:xfrm rot="5400000">
                <a:off x="839988" y="2245384"/>
                <a:ext cx="2284962" cy="288000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045029" y="4162697"/>
                <a:ext cx="1371815" cy="39188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6507" y="3143794"/>
              <a:ext cx="1746398" cy="982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6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841" y="5315765"/>
            <a:ext cx="1170431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Sine wave: 10~1000 Hz, 1.2±1V (amplitude changed. with small amplitude, bias voltage also changed in video)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100% transmitted (calculated by packet number)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that pop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out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sometimes: due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to the sudden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in the signal from function generator</a:t>
            </a: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altime p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4846" y="1485042"/>
            <a:ext cx="6776471" cy="360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71317" y="1485042"/>
            <a:ext cx="242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Video speed: X2</a:t>
            </a:r>
          </a:p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41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623</Words>
  <Application>Microsoft Office PowerPoint</Application>
  <PresentationFormat>와이드스크린</PresentationFormat>
  <Paragraphs>52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Package</vt:lpstr>
      <vt:lpstr>Communication schematic</vt:lpstr>
      <vt:lpstr>How to upload code on hardware</vt:lpstr>
      <vt:lpstr>TX (nrf52832)</vt:lpstr>
      <vt:lpstr>RX (nrf52840)</vt:lpstr>
      <vt:lpstr>Python UI</vt:lpstr>
      <vt:lpstr>Test data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Juhyun Lee</dc:creator>
  <cp:lastModifiedBy>Juhyun Lee</cp:lastModifiedBy>
  <cp:revision>43</cp:revision>
  <dcterms:created xsi:type="dcterms:W3CDTF">2022-01-20T05:39:39Z</dcterms:created>
  <dcterms:modified xsi:type="dcterms:W3CDTF">2022-01-24T05:03:48Z</dcterms:modified>
</cp:coreProperties>
</file>